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801600" cy="9601200" type="A3"/>
  <p:notesSz cx="14355763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354" y="-14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52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58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5172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59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492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21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2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493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770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31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7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3308B-D24A-4BDF-8B73-3472265834EE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4045B-EADD-4890-BEB4-9ACCCEE56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3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-illust.com/main/detail.php?id=23812759&amp;word=%E6%B7%A1%E3%81%84%E9%BB%84%E7%B7%91%E3%81%A8%E9%BB%84%E8%89%B2%E3%81%AE%E6%BB%B2%E3%81%BF%E6%A8%A1%E6%A7%98%E3%81%AE%E8%83%8C%E6%99%A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irasutoya.com/2014/07/blog-post_51.html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>
            <a:extLst>
              <a:ext uri="{FF2B5EF4-FFF2-40B4-BE49-F238E27FC236}">
                <a16:creationId xmlns:a16="http://schemas.microsoft.com/office/drawing/2014/main" id="{3929C684-F107-4AA7-96A5-AE67FC8BF0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801600" cy="9601199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97AEBB-DD82-43B4-8758-710B3A631932}"/>
              </a:ext>
            </a:extLst>
          </p:cNvPr>
          <p:cNvSpPr txBox="1"/>
          <p:nvPr/>
        </p:nvSpPr>
        <p:spPr>
          <a:xfrm>
            <a:off x="2832251" y="658810"/>
            <a:ext cx="70772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b="1" dirty="0">
                <a:solidFill>
                  <a:srgbClr val="FF0000"/>
                </a:solidFill>
              </a:rPr>
              <a:t>　休診のお知らせ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A57805F-95F3-4253-85F4-5A7359BF08EC}"/>
              </a:ext>
            </a:extLst>
          </p:cNvPr>
          <p:cNvSpPr txBox="1"/>
          <p:nvPr/>
        </p:nvSpPr>
        <p:spPr>
          <a:xfrm>
            <a:off x="501041" y="2192930"/>
            <a:ext cx="1197488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いつも当院をご利用くださりありがとうございます。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医師の交代に伴い、誠に勝手ながら当面の間、臨時休診とさせていただきます。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ご迷惑をおかけいたしますが、ご理解の程よろしくお願いいたします。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u="sng" dirty="0">
                <a:solidFill>
                  <a:srgbClr val="FF0000"/>
                </a:solidFill>
              </a:rPr>
              <a:t>現在再開の手続きを進めております。準備が整い次第、改めてお知らせいたします。</a:t>
            </a:r>
            <a:endParaRPr kumimoji="1" lang="en-US" altLang="ja-JP" sz="2400" b="1" u="sng" dirty="0">
              <a:solidFill>
                <a:srgbClr val="FF0000"/>
              </a:solidFill>
            </a:endParaRPr>
          </a:p>
          <a:p>
            <a:endParaRPr kumimoji="1" lang="en-US" altLang="ja-JP" sz="2400" b="1" dirty="0">
              <a:solidFill>
                <a:srgbClr val="FF0000"/>
              </a:solidFill>
            </a:endParaRPr>
          </a:p>
          <a:p>
            <a:r>
              <a:rPr kumimoji="1" lang="ja-JP" altLang="en-US" sz="2400" b="1" dirty="0"/>
              <a:t>尚、今後は</a:t>
            </a:r>
            <a:r>
              <a:rPr kumimoji="1" lang="en-US" altLang="ja-JP" sz="2400" b="1" dirty="0"/>
              <a:t>『</a:t>
            </a:r>
            <a:r>
              <a:rPr kumimoji="1" lang="ja-JP" altLang="en-US" sz="2400" b="1" dirty="0"/>
              <a:t>内科・呼吸器科</a:t>
            </a:r>
            <a:r>
              <a:rPr kumimoji="1" lang="en-US" altLang="ja-JP" sz="2400" b="1" dirty="0"/>
              <a:t>』</a:t>
            </a:r>
            <a:r>
              <a:rPr kumimoji="1" lang="ja-JP" altLang="en-US" sz="2400" b="1" dirty="0"/>
              <a:t>として下記診療日にて再開を予定しております。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火曜日（午前）９：００～１２：００（午後）１３：００～１７：００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水曜日（午前）９：００～１２：００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木曜日（午前）９：００～１２：００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金曜日（午前）９：００</a:t>
            </a:r>
            <a:r>
              <a:rPr kumimoji="1" lang="ja-JP" altLang="en-US" sz="2400" b="1"/>
              <a:t>～１２：００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en-US" altLang="ja-JP" sz="2400" b="1" dirty="0"/>
              <a:t>※</a:t>
            </a:r>
            <a:r>
              <a:rPr kumimoji="1" lang="ja-JP" altLang="en-US" sz="2400" b="1" dirty="0"/>
              <a:t>午前は１１：３０受付終了、午後は１６：３０受付終了　祝日は休診</a:t>
            </a:r>
            <a:endParaRPr kumimoji="1" lang="en-US" altLang="ja-JP" sz="2400" b="1" dirty="0"/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9BA90B43-9DA1-4452-A414-360009DA6C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187859" y="5549030"/>
            <a:ext cx="3114782" cy="3934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592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</TotalTime>
  <Words>132</Words>
  <Application>Microsoft Office PowerPoint</Application>
  <PresentationFormat>A3 297x420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小平グリーンてらす</dc:creator>
  <cp:lastModifiedBy>user</cp:lastModifiedBy>
  <cp:revision>22</cp:revision>
  <cp:lastPrinted>2026-06-02T02:04:25Z</cp:lastPrinted>
  <dcterms:created xsi:type="dcterms:W3CDTF">2025-08-06T02:51:37Z</dcterms:created>
  <dcterms:modified xsi:type="dcterms:W3CDTF">2026-06-02T02:52:50Z</dcterms:modified>
</cp:coreProperties>
</file>